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4c75d35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4c75d35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4c75d35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4c75d35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bf201d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bf201d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f4c75d3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f4c75d3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f4c75d35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f4c75d35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setInterval()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76825" y="1388025"/>
            <a:ext cx="5400600" cy="27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setInterval() method,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Repeats a block of code at every given timing event.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47150" y="4751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setInterval()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46775" y="1135700"/>
            <a:ext cx="5079900" cy="29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setInterval(function, milliseconds);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Function: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Containing a block of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Milliseconds: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Time interval between the execution of the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Intervalid(positive integer)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499050" y="355900"/>
            <a:ext cx="57357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Displaying</a:t>
            </a:r>
            <a:r>
              <a:rPr lang="en-GB"/>
              <a:t> a text every second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Displaying text every 5 seconds: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idx="1" type="body"/>
          </p:nvPr>
        </p:nvSpPr>
        <p:spPr>
          <a:xfrm>
            <a:off x="596925" y="1610325"/>
            <a:ext cx="5721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setTimeout runs the code/function once after the timeout.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setInterval runs the code/function repeatedly.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9" name="Google Shape;189;p41"/>
          <p:cNvSpPr txBox="1"/>
          <p:nvPr>
            <p:ph type="title"/>
          </p:nvPr>
        </p:nvSpPr>
        <p:spPr>
          <a:xfrm>
            <a:off x="543850" y="404850"/>
            <a:ext cx="6207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</a:t>
            </a:r>
            <a:r>
              <a:rPr lang="en-GB"/>
              <a:t> between setTimeout() and setInterval()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